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1752600"/>
            <a:ext cx="79248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1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.اعتماد به نفس کمتر فرزند به دلیل توجه زیاد خانواده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2.احساس تنهایی، نبود تعاملات متعدد با سایر فرزندان، تمایل بیشتری 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به بازی 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با دوستان خیالی </a:t>
            </a: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دارد</a:t>
            </a:r>
          </a:p>
          <a:p>
            <a:pPr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3.نیافتن فرصت تجربه کنترل و مدیریت برخی از احساسات به دلیل نداشتن خواهر و برادر </a:t>
            </a:r>
          </a:p>
          <a:p>
            <a:pPr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4.به دلیل خود محوری، سخت تر دوست پیدا می کند.</a:t>
            </a:r>
          </a:p>
          <a:p>
            <a:pPr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5.تحمل کمتر و حساسیت بیشتر نسبت به رفتار دیگران </a:t>
            </a:r>
          </a:p>
          <a:p>
            <a:pPr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6.زندگی و بازی با افراد بزرگسال ، سبب رفتارهای بزرگتر از سن وی شده و مانع بچگی کردنش می شود.</a:t>
            </a:r>
          </a:p>
          <a:p>
            <a:pPr algn="r"/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7.اختلال در فرآیند جامعه پذیری به دلیل خلاء های عاطفی 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762000"/>
            <a:ext cx="617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”معایب </a:t>
            </a:r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تک فرزند از بعد </a:t>
            </a:r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خانواده“ </a:t>
            </a:r>
            <a:endParaRPr lang="en-US" sz="2400" b="1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103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masum kavand</dc:creator>
  <cp:lastModifiedBy>m.kavand2</cp:lastModifiedBy>
  <cp:revision>11</cp:revision>
  <dcterms:created xsi:type="dcterms:W3CDTF">2006-08-16T00:00:00Z</dcterms:created>
  <dcterms:modified xsi:type="dcterms:W3CDTF">2021-12-19T09:52:42Z</dcterms:modified>
</cp:coreProperties>
</file>